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Brygada 1918" panose="020B0604020202020204" charset="0"/>
      <p:regular r:id="rId11"/>
    </p:embeddedFont>
    <p:embeddedFont>
      <p:font typeface="Brygada 1918 Semi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4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28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C06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EBD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5" Type="http://schemas.openxmlformats.org/officeDocument/2006/relationships/image" Target="../media/image5.sv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sv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5670590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Tu hogar más limpio.Tu vida más simple.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Descubre LuzVerde: la forma más fácil de cuidar tu hogar y el planeta al mismo tiempo.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6885"/>
            <a:ext cx="108111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 que realmente importa en tu día a día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09292"/>
            <a:ext cx="4196358" cy="2955250"/>
          </a:xfrm>
          <a:prstGeom prst="roundRect">
            <a:avLst>
              <a:gd name="adj" fmla="val 11513"/>
            </a:avLst>
          </a:prstGeom>
          <a:solidFill>
            <a:srgbClr val="626C3B"/>
          </a:solidFill>
          <a:ln w="7620">
            <a:solidFill>
              <a:srgbClr val="626C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8224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626C3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5390" y="3330773"/>
            <a:ext cx="306110" cy="30611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8224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Conveniencia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8224" y="454140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Productos que llegan a tu puerta cuando los necesitas, sin salir de casa.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909292"/>
            <a:ext cx="4196358" cy="2955250"/>
          </a:xfrm>
          <a:prstGeom prst="roundRect">
            <a:avLst>
              <a:gd name="adj" fmla="val 11513"/>
            </a:avLst>
          </a:prstGeom>
          <a:solidFill>
            <a:srgbClr val="626C3B"/>
          </a:solidFill>
          <a:ln w="762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51396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3792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8562" y="3330773"/>
            <a:ext cx="306110" cy="30611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51396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Seguridad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51396" y="4541401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Fórmulas hipoalergénicas y certificadas, seguras para tu familia y mascotas.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909292"/>
            <a:ext cx="4196358" cy="2955250"/>
          </a:xfrm>
          <a:prstGeom prst="roundRect">
            <a:avLst>
              <a:gd name="adj" fmla="val 11513"/>
            </a:avLst>
          </a:prstGeom>
          <a:solidFill>
            <a:srgbClr val="626C3B"/>
          </a:solidFill>
          <a:ln w="7620">
            <a:solidFill>
              <a:srgbClr val="E8AF3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568" y="3143726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E8AF3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1734" y="3330773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568" y="40509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Sostenibilidad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74568" y="454140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Cuida el planeta sin complicarte la vida ni comprometer la eficacia.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1196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 LuzVerde entendemos que quieres lo mejor para tu hogar sin sacrificar tus valores ni tu tiempo.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6503" y="468630"/>
            <a:ext cx="9672995" cy="532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Nuestra gama completa de productos ecológicos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596503" y="1427202"/>
            <a:ext cx="213050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Limpieza de ropa</a:t>
            </a:r>
            <a:endParaRPr lang="en-US" sz="1650" dirty="0"/>
          </a:p>
        </p:txBody>
      </p:sp>
      <p:sp>
        <p:nvSpPr>
          <p:cNvPr id="4" name="Text 2"/>
          <p:cNvSpPr/>
          <p:nvPr/>
        </p:nvSpPr>
        <p:spPr>
          <a:xfrm>
            <a:off x="596503" y="1863804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Detergente ecológico concentrado</a:t>
            </a:r>
            <a:endParaRPr lang="en-US" sz="1300" dirty="0"/>
          </a:p>
        </p:txBody>
      </p:sp>
      <p:sp>
        <p:nvSpPr>
          <p:cNvPr id="5" name="Text 3"/>
          <p:cNvSpPr/>
          <p:nvPr/>
        </p:nvSpPr>
        <p:spPr>
          <a:xfrm>
            <a:off x="596503" y="2196227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Suavizante hipoalergénico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596503" y="2528649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Tabletas sin plástico para lavadora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596503" y="2971800"/>
            <a:ext cx="2130504" cy="2662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Cocina y baño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596503" y="3408402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Jabón multiusos biodegradable</a:t>
            </a:r>
            <a:endParaRPr lang="en-US" sz="1300" dirty="0"/>
          </a:p>
        </p:txBody>
      </p:sp>
      <p:sp>
        <p:nvSpPr>
          <p:cNvPr id="9" name="Text 7"/>
          <p:cNvSpPr/>
          <p:nvPr/>
        </p:nvSpPr>
        <p:spPr>
          <a:xfrm>
            <a:off x="596503" y="3740825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Limpiador de pisos concentrado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596503" y="4073247"/>
            <a:ext cx="6510814" cy="272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Tabletas para lavavajillas</a:t>
            </a:r>
            <a:endParaRPr lang="en-US" sz="13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703" y="1448514"/>
            <a:ext cx="6510814" cy="6510814"/>
          </a:xfrm>
          <a:prstGeom prst="rect">
            <a:avLst/>
          </a:prstGeom>
        </p:spPr>
      </p:pic>
      <p:sp>
        <p:nvSpPr>
          <p:cNvPr id="12" name="Text 9"/>
          <p:cNvSpPr/>
          <p:nvPr/>
        </p:nvSpPr>
        <p:spPr>
          <a:xfrm>
            <a:off x="7530703" y="8151019"/>
            <a:ext cx="6510814" cy="5455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Starter Kits disponibles:</a:t>
            </a:r>
            <a:r>
              <a:rPr lang="en-US" sz="13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dispensadores reutilizables de vidrio con tus primeras recargas incluidas.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808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Nuestra misión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538495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"Hacer que cuidar el planeta desde casa sea fácil, accesible y parte de la rutina diaria de las familias latinoamericanas."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808"/>
            <a:ext cx="30480" cy="873204"/>
          </a:xfrm>
          <a:prstGeom prst="rect">
            <a:avLst/>
          </a:prstGeom>
          <a:solidFill>
            <a:srgbClr val="626C3B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625816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Creemos que la sostenibilidad no debe ser complicada. Por eso diseñamos cada producto y servicio pensando en tu comodidad y en el futuro del planeta.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362"/>
            <a:ext cx="10332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Así funciona tu suscripción inteligente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85931"/>
            <a:ext cx="6407944" cy="226814"/>
          </a:xfrm>
          <a:prstGeom prst="roundRect">
            <a:avLst>
              <a:gd name="adj" fmla="val 150009"/>
            </a:avLst>
          </a:prstGeom>
          <a:solidFill>
            <a:srgbClr val="626C3B"/>
          </a:solidFill>
          <a:ln w="7620">
            <a:solidFill>
              <a:srgbClr val="7B8554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0604" y="3139559"/>
            <a:ext cx="34420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Cuéntanos sobre tu hogar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0604" y="3629978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Responde un breve cuestionario: tamaño de tu familia, hábitos de limpieza y preferencias.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428548" y="2345769"/>
            <a:ext cx="6408063" cy="226814"/>
          </a:xfrm>
          <a:prstGeom prst="roundRect">
            <a:avLst>
              <a:gd name="adj" fmla="val 150009"/>
            </a:avLst>
          </a:prstGeom>
          <a:solidFill>
            <a:srgbClr val="83792E"/>
          </a:solidFill>
          <a:ln w="7620">
            <a:solidFill>
              <a:srgbClr val="9C924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655362" y="2799398"/>
            <a:ext cx="37583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Recibe tu box personalizado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55362" y="3289816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Nuestro sistema crea una caja mensual adaptada a tus necesidades reales.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3790" y="5149572"/>
            <a:ext cx="6407944" cy="226814"/>
          </a:xfrm>
          <a:prstGeom prst="roundRect">
            <a:avLst>
              <a:gd name="adj" fmla="val 150009"/>
            </a:avLst>
          </a:prstGeom>
          <a:solidFill>
            <a:srgbClr val="E8AF3B"/>
          </a:solidFill>
          <a:ln w="7620">
            <a:solidFill>
              <a:srgbClr val="CE9521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020604" y="5603200"/>
            <a:ext cx="33344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Ajusta según tu consumo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20604" y="609361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¿Te sobró o faltó producto? Reporta y ajustaremos automáticamente tu próximo envío.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428548" y="4809411"/>
            <a:ext cx="6408063" cy="226814"/>
          </a:xfrm>
          <a:prstGeom prst="roundRect">
            <a:avLst>
              <a:gd name="adj" fmla="val 150009"/>
            </a:avLst>
          </a:prstGeom>
          <a:solidFill>
            <a:srgbClr val="CC914D"/>
          </a:solidFill>
          <a:ln w="7620">
            <a:solidFill>
              <a:srgbClr val="B27733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55362" y="5263039"/>
            <a:ext cx="3453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Recibe y devuelve envases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55362" y="5753457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Tu repartidor recoge los envases vacíos y ganas descuentos por cada devolución.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24940"/>
            <a:ext cx="7104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Lo que nos hace diferentes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87347"/>
            <a:ext cx="4196358" cy="4217194"/>
          </a:xfrm>
          <a:prstGeom prst="roundRect">
            <a:avLst>
              <a:gd name="adj" fmla="val 8108"/>
            </a:avLst>
          </a:prstGeom>
          <a:solidFill>
            <a:srgbClr val="F6EBD4"/>
          </a:solidFill>
          <a:ln w="30480">
            <a:solidFill>
              <a:srgbClr val="626C3B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617827"/>
            <a:ext cx="4135398" cy="680442"/>
          </a:xfrm>
          <a:prstGeom prst="roundRect">
            <a:avLst>
              <a:gd name="adj" fmla="val 44628"/>
            </a:avLst>
          </a:prstGeom>
          <a:solidFill>
            <a:srgbClr val="626C3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2784038"/>
            <a:ext cx="340162" cy="3401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51084" y="352508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Enfoque integral en el hogar sostenible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51084" y="4369832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No solo vendemos productos de limpieza. Ofrecemos un concepto completo: tips ambientales, consejos prácticos y acompañamiento para hacer tu hogar más ecológico cada día.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2587347"/>
            <a:ext cx="4196358" cy="4217194"/>
          </a:xfrm>
          <a:prstGeom prst="roundRect">
            <a:avLst>
              <a:gd name="adj" fmla="val 8108"/>
            </a:avLst>
          </a:prstGeom>
          <a:solidFill>
            <a:srgbClr val="F6EBD4"/>
          </a:solidFill>
          <a:ln w="30480">
            <a:solidFill>
              <a:srgbClr val="83792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247442" y="2617827"/>
            <a:ext cx="4135398" cy="680442"/>
          </a:xfrm>
          <a:prstGeom prst="roundRect">
            <a:avLst>
              <a:gd name="adj" fmla="val 44628"/>
            </a:avLst>
          </a:prstGeom>
          <a:solidFill>
            <a:srgbClr val="83792E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2784038"/>
            <a:ext cx="340162" cy="34016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74256" y="3525083"/>
            <a:ext cx="36761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Sistema de retorno circular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74256" y="4015502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Recogemos tus envases vacíos en cada entrega. Los reutilizamos y tú recibes descuentos. Así reducimos el plástico de un solo uso y cerramos el ciclo.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133" y="2587347"/>
            <a:ext cx="4196358" cy="4217194"/>
          </a:xfrm>
          <a:prstGeom prst="roundRect">
            <a:avLst>
              <a:gd name="adj" fmla="val 8108"/>
            </a:avLst>
          </a:prstGeom>
          <a:solidFill>
            <a:srgbClr val="F6EBD4"/>
          </a:solidFill>
          <a:ln w="30480">
            <a:solidFill>
              <a:srgbClr val="E8AF3B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670613" y="2617827"/>
            <a:ext cx="4135398" cy="680442"/>
          </a:xfrm>
          <a:prstGeom prst="roundRect">
            <a:avLst>
              <a:gd name="adj" fmla="val 44628"/>
            </a:avLst>
          </a:prstGeom>
          <a:solidFill>
            <a:srgbClr val="E8AF3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2784038"/>
            <a:ext cx="340162" cy="34016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97427" y="3525083"/>
            <a:ext cx="368177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Suscripción que se adapta a ti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9897427" y="4369832"/>
            <a:ext cx="368177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Tu box mensual evoluciona contigo. Basado en tus reportes de consumo, ajustamos cantidades automáticamente para que nunca te falte ni sobre producto.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728"/>
            <a:ext cx="83311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Impacto real que puedes medir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478042" y="3509486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85%</a:t>
            </a:r>
            <a:endParaRPr lang="en-US" sz="44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32" y="2091809"/>
            <a:ext cx="3402330" cy="340233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55420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Menos plástico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26804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Reducción promedio de residuos plásticos en hogares suscritos después de 6 meses.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920145" y="3509486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100%</a:t>
            </a:r>
            <a:endParaRPr lang="en-US" sz="44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4035" y="2091809"/>
            <a:ext cx="3402330" cy="340233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897523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Biodegradable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35893" y="626804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Todos nuestros productos se descomponen naturalmente sin dañar el medio ambiente.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62248" y="3509486"/>
            <a:ext cx="2789873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44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92%</a:t>
            </a:r>
            <a:endParaRPr lang="en-US" sz="445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6138" y="2091809"/>
            <a:ext cx="3402330" cy="340233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39626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Satisfacción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77995" y="6268045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De nuestros clientes renuevan su suscripción mes a mes por la calidad y conveniencia.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978259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Empieza hoy tu rutina sostenible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21638" y="1726644"/>
            <a:ext cx="3093006" cy="3865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403011"/>
                </a:solidFill>
                <a:latin typeface="Brygada 1918 Semi Bold" pitchFamily="34" charset="0"/>
                <a:ea typeface="Brygada 1918 Semi Bold" pitchFamily="34" charset="-122"/>
                <a:cs typeface="Brygada 1918 Semi Bold" pitchFamily="34" charset="-120"/>
              </a:rPr>
              <a:t>Únete a LuzVerde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21638" y="2319338"/>
            <a:ext cx="6342102" cy="989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Elige entre nuestros planes mensuales personalizados para 1, 2 o 3+ personas, o compra productos individuales en nuestra tienda online.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21638" y="349460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highlight>
                  <a:srgbClr val="FFE14D"/>
                </a:highlight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Envíos gratuitos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en tu primera suscripción y </a:t>
            </a:r>
            <a:r>
              <a:rPr lang="en-US" sz="1600" dirty="0">
                <a:solidFill>
                  <a:srgbClr val="403011"/>
                </a:solidFill>
                <a:highlight>
                  <a:srgbClr val="FFE14D"/>
                </a:highlight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15% de descuento</a:t>
            </a: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 en tu primer Starter Kit.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21638" y="4339947"/>
            <a:ext cx="6342102" cy="329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3011"/>
                </a:solidFill>
                <a:latin typeface="Brygada 1918" pitchFamily="34" charset="0"/>
                <a:ea typeface="Brygada 1918" pitchFamily="34" charset="-122"/>
                <a:cs typeface="Brygada 1918" pitchFamily="34" charset="-120"/>
              </a:rPr>
              <a:t>Tu hogar más limpio. Tu vida más simple. El planeta más sano.</a:t>
            </a:r>
            <a:endParaRPr lang="en-US" sz="16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280" y="1752481"/>
            <a:ext cx="6342102" cy="63421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501</Words>
  <Application>Microsoft Office PowerPoint</Application>
  <PresentationFormat>Personalizado</PresentationFormat>
  <Paragraphs>62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Brygada 1918 Semi Bold</vt:lpstr>
      <vt:lpstr>Arial</vt:lpstr>
      <vt:lpstr>Brygada 1918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User</dc:creator>
  <cp:lastModifiedBy>Marlon Castillo Alvarado</cp:lastModifiedBy>
  <cp:revision>1</cp:revision>
  <dcterms:created xsi:type="dcterms:W3CDTF">2025-12-01T05:03:22Z</dcterms:created>
  <dcterms:modified xsi:type="dcterms:W3CDTF">2025-12-01T05:04:59Z</dcterms:modified>
</cp:coreProperties>
</file>